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  <p:sldMasterId id="2147483648" r:id="rId5"/>
    <p:sldMasterId id="2147483669" r:id="rId6"/>
    <p:sldMasterId id="2147483653" r:id="rId7"/>
  </p:sldMasterIdLst>
  <p:notesMasterIdLst>
    <p:notesMasterId r:id="rId15"/>
  </p:notesMasterIdLst>
  <p:sldIdLst>
    <p:sldId id="260" r:id="rId8"/>
    <p:sldId id="270" r:id="rId9"/>
    <p:sldId id="262" r:id="rId10"/>
    <p:sldId id="263" r:id="rId11"/>
    <p:sldId id="264" r:id="rId12"/>
    <p:sldId id="266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140515-850C-A476-A26C-67933BE8F12E}" name="Louisa M. Searle" initials="LS" userId="S::louisa@firstgive.co.uk::bf6f98f5-3495-41a2-b727-5ac5f5eaff76" providerId="AD"/>
  <p188:author id="{D994BFFF-0E82-DF55-CD42-15CDC5EC5374}" name="Isaac Jones" initials="IJ" userId="S::Isaac@firstgive.co.uk::063ea86c-d924-4530-99f6-a184173195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B9CD"/>
    <a:srgbClr val="F47C58"/>
    <a:srgbClr val="522674"/>
    <a:srgbClr val="FACCBE"/>
    <a:srgbClr val="CAEDF3"/>
    <a:srgbClr val="EBE6F3"/>
    <a:srgbClr val="FFFFFF"/>
    <a:srgbClr val="E4BAAD"/>
    <a:srgbClr val="DECCE4"/>
    <a:srgbClr val="673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FF1717-94AB-4EEB-BEA6-20733FA54D0E}" v="5" dt="2026-04-21T13:58:57.7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57806" autoAdjust="0"/>
  </p:normalViewPr>
  <p:slideViewPr>
    <p:cSldViewPr snapToGrid="0">
      <p:cViewPr varScale="1">
        <p:scale>
          <a:sx n="60" d="100"/>
          <a:sy n="60" d="100"/>
        </p:scale>
        <p:origin x="15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Anderson" userId="b44d9cf7-c2a3-49aa-8bc6-ab44654cdb74" providerId="ADAL" clId="{4C9469C7-6E8B-45D8-9FE9-D8CC31E65F7B}"/>
    <pc:docChg chg="custSel addSld modSld">
      <pc:chgData name="Michael Anderson" userId="b44d9cf7-c2a3-49aa-8bc6-ab44654cdb74" providerId="ADAL" clId="{4C9469C7-6E8B-45D8-9FE9-D8CC31E65F7B}" dt="2026-04-21T13:59:02.295" v="79" actId="1076"/>
      <pc:docMkLst>
        <pc:docMk/>
      </pc:docMkLst>
      <pc:sldChg chg="addSp delSp modSp mod">
        <pc:chgData name="Michael Anderson" userId="b44d9cf7-c2a3-49aa-8bc6-ab44654cdb74" providerId="ADAL" clId="{4C9469C7-6E8B-45D8-9FE9-D8CC31E65F7B}" dt="2026-04-21T13:58:11.380" v="46" actId="1076"/>
        <pc:sldMkLst>
          <pc:docMk/>
          <pc:sldMk cId="307844969" sldId="260"/>
        </pc:sldMkLst>
        <pc:picChg chg="add del mod">
          <ac:chgData name="Michael Anderson" userId="b44d9cf7-c2a3-49aa-8bc6-ab44654cdb74" providerId="ADAL" clId="{4C9469C7-6E8B-45D8-9FE9-D8CC31E65F7B}" dt="2026-04-21T13:57:56.935" v="42" actId="478"/>
          <ac:picMkLst>
            <pc:docMk/>
            <pc:sldMk cId="307844969" sldId="260"/>
            <ac:picMk id="3" creationId="{8DC86678-8414-8816-204D-856B001A7BF0}"/>
          </ac:picMkLst>
        </pc:picChg>
        <pc:picChg chg="add mod">
          <ac:chgData name="Michael Anderson" userId="b44d9cf7-c2a3-49aa-8bc6-ab44654cdb74" providerId="ADAL" clId="{4C9469C7-6E8B-45D8-9FE9-D8CC31E65F7B}" dt="2026-04-21T13:58:11.380" v="46" actId="1076"/>
          <ac:picMkLst>
            <pc:docMk/>
            <pc:sldMk cId="307844969" sldId="260"/>
            <ac:picMk id="7" creationId="{65B2DEA7-26D9-B483-03D1-C79C31540634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21T13:58:38.229" v="69"/>
        <pc:sldMkLst>
          <pc:docMk/>
          <pc:sldMk cId="2370867210" sldId="262"/>
        </pc:sldMkLst>
        <pc:picChg chg="add del mod">
          <ac:chgData name="Michael Anderson" userId="b44d9cf7-c2a3-49aa-8bc6-ab44654cdb74" providerId="ADAL" clId="{4C9469C7-6E8B-45D8-9FE9-D8CC31E65F7B}" dt="2026-04-21T13:58:37.478" v="68" actId="478"/>
          <ac:picMkLst>
            <pc:docMk/>
            <pc:sldMk cId="2370867210" sldId="262"/>
            <ac:picMk id="2" creationId="{7187DB95-53CE-E09F-4F9E-D38308C0533E}"/>
          </ac:picMkLst>
        </pc:picChg>
        <pc:picChg chg="add mod">
          <ac:chgData name="Michael Anderson" userId="b44d9cf7-c2a3-49aa-8bc6-ab44654cdb74" providerId="ADAL" clId="{4C9469C7-6E8B-45D8-9FE9-D8CC31E65F7B}" dt="2026-04-17T09:24:42.673" v="41"/>
          <ac:picMkLst>
            <pc:docMk/>
            <pc:sldMk cId="2370867210" sldId="262"/>
            <ac:picMk id="3" creationId="{70321F84-4147-9833-A06E-A8762A6856D6}"/>
          </ac:picMkLst>
        </pc:picChg>
        <pc:picChg chg="add mod">
          <ac:chgData name="Michael Anderson" userId="b44d9cf7-c2a3-49aa-8bc6-ab44654cdb74" providerId="ADAL" clId="{4C9469C7-6E8B-45D8-9FE9-D8CC31E65F7B}" dt="2026-04-21T13:58:38.229" v="69"/>
          <ac:picMkLst>
            <pc:docMk/>
            <pc:sldMk cId="2370867210" sldId="262"/>
            <ac:picMk id="4" creationId="{D1AC1FF3-9AC0-8505-5287-881AC97EFBC6}"/>
          </ac:picMkLst>
        </pc:picChg>
      </pc:sldChg>
      <pc:sldChg chg="addSp delSp modSp mod modAnim">
        <pc:chgData name="Michael Anderson" userId="b44d9cf7-c2a3-49aa-8bc6-ab44654cdb74" providerId="ADAL" clId="{4C9469C7-6E8B-45D8-9FE9-D8CC31E65F7B}" dt="2026-04-21T13:58:42.274" v="72"/>
        <pc:sldMkLst>
          <pc:docMk/>
          <pc:sldMk cId="3467155700" sldId="263"/>
        </pc:sldMkLst>
        <pc:spChg chg="mod">
          <ac:chgData name="Michael Anderson" userId="b44d9cf7-c2a3-49aa-8bc6-ab44654cdb74" providerId="ADAL" clId="{4C9469C7-6E8B-45D8-9FE9-D8CC31E65F7B}" dt="2026-04-17T09:05:49.247" v="14" actId="1036"/>
          <ac:spMkLst>
            <pc:docMk/>
            <pc:sldMk cId="3467155700" sldId="263"/>
            <ac:spMk id="6" creationId="{4E749B72-801D-9F51-F964-93D32370087E}"/>
          </ac:spMkLst>
        </pc:spChg>
        <pc:picChg chg="add mod">
          <ac:chgData name="Michael Anderson" userId="b44d9cf7-c2a3-49aa-8bc6-ab44654cdb74" providerId="ADAL" clId="{4C9469C7-6E8B-45D8-9FE9-D8CC31E65F7B}" dt="2026-04-21T13:58:42.274" v="72"/>
          <ac:picMkLst>
            <pc:docMk/>
            <pc:sldMk cId="3467155700" sldId="263"/>
            <ac:picMk id="2" creationId="{D4473C31-1861-4263-B380-B59DC8596812}"/>
          </ac:picMkLst>
        </pc:picChg>
        <pc:picChg chg="add del mod">
          <ac:chgData name="Michael Anderson" userId="b44d9cf7-c2a3-49aa-8bc6-ab44654cdb74" providerId="ADAL" clId="{4C9469C7-6E8B-45D8-9FE9-D8CC31E65F7B}" dt="2026-04-21T13:58:41.590" v="71" actId="478"/>
          <ac:picMkLst>
            <pc:docMk/>
            <pc:sldMk cId="3467155700" sldId="263"/>
            <ac:picMk id="3" creationId="{0B89D1C0-45DB-D9CD-E3DD-9CC5A4581238}"/>
          </ac:picMkLst>
        </pc:picChg>
        <pc:picChg chg="add mod">
          <ac:chgData name="Michael Anderson" userId="b44d9cf7-c2a3-49aa-8bc6-ab44654cdb74" providerId="ADAL" clId="{4C9469C7-6E8B-45D8-9FE9-D8CC31E65F7B}" dt="2026-04-17T09:10:53.437" v="27"/>
          <ac:picMkLst>
            <pc:docMk/>
            <pc:sldMk cId="3467155700" sldId="263"/>
            <ac:picMk id="7" creationId="{70EC22BE-02E5-017E-A197-8DF2C7AC0849}"/>
          </ac:picMkLst>
        </pc:picChg>
        <pc:picChg chg="add mod">
          <ac:chgData name="Michael Anderson" userId="b44d9cf7-c2a3-49aa-8bc6-ab44654cdb74" providerId="ADAL" clId="{4C9469C7-6E8B-45D8-9FE9-D8CC31E65F7B}" dt="2026-04-17T09:10:53.437" v="27"/>
          <ac:picMkLst>
            <pc:docMk/>
            <pc:sldMk cId="3467155700" sldId="263"/>
            <ac:picMk id="8" creationId="{FDB0FBB4-4FAF-8EAE-9587-76446A7F7D52}"/>
          </ac:picMkLst>
        </pc:picChg>
        <pc:picChg chg="add mod">
          <ac:chgData name="Michael Anderson" userId="b44d9cf7-c2a3-49aa-8bc6-ab44654cdb74" providerId="ADAL" clId="{4C9469C7-6E8B-45D8-9FE9-D8CC31E65F7B}" dt="2026-04-17T09:10:53.437" v="27"/>
          <ac:picMkLst>
            <pc:docMk/>
            <pc:sldMk cId="3467155700" sldId="263"/>
            <ac:picMk id="9" creationId="{D3379558-07A7-1D27-67F8-5893E1385FFF}"/>
          </ac:picMkLst>
        </pc:picChg>
        <pc:picChg chg="add mod">
          <ac:chgData name="Michael Anderson" userId="b44d9cf7-c2a3-49aa-8bc6-ab44654cdb74" providerId="ADAL" clId="{4C9469C7-6E8B-45D8-9FE9-D8CC31E65F7B}" dt="2026-04-17T09:10:53.437" v="27"/>
          <ac:picMkLst>
            <pc:docMk/>
            <pc:sldMk cId="3467155700" sldId="263"/>
            <ac:picMk id="10" creationId="{F29FAA7A-E52C-49DE-9DE2-A4164D1C8CDC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21T13:58:45.537" v="74"/>
        <pc:sldMkLst>
          <pc:docMk/>
          <pc:sldMk cId="882166592" sldId="264"/>
        </pc:sldMkLst>
        <pc:spChg chg="mod">
          <ac:chgData name="Michael Anderson" userId="b44d9cf7-c2a3-49aa-8bc6-ab44654cdb74" providerId="ADAL" clId="{4C9469C7-6E8B-45D8-9FE9-D8CC31E65F7B}" dt="2026-04-17T09:06:39.666" v="21" actId="1076"/>
          <ac:spMkLst>
            <pc:docMk/>
            <pc:sldMk cId="882166592" sldId="264"/>
            <ac:spMk id="4" creationId="{C9C04F7E-B0FD-D995-D77C-ED24B5302B83}"/>
          </ac:spMkLst>
        </pc:spChg>
        <pc:picChg chg="add del mod">
          <ac:chgData name="Michael Anderson" userId="b44d9cf7-c2a3-49aa-8bc6-ab44654cdb74" providerId="ADAL" clId="{4C9469C7-6E8B-45D8-9FE9-D8CC31E65F7B}" dt="2026-04-21T13:58:44.867" v="73" actId="478"/>
          <ac:picMkLst>
            <pc:docMk/>
            <pc:sldMk cId="882166592" sldId="264"/>
            <ac:picMk id="2" creationId="{DE4118F2-4FD0-8942-07FB-4ED674C4CF1E}"/>
          </ac:picMkLst>
        </pc:picChg>
        <pc:picChg chg="add mod">
          <ac:chgData name="Michael Anderson" userId="b44d9cf7-c2a3-49aa-8bc6-ab44654cdb74" providerId="ADAL" clId="{4C9469C7-6E8B-45D8-9FE9-D8CC31E65F7B}" dt="2026-04-21T13:58:45.537" v="74"/>
          <ac:picMkLst>
            <pc:docMk/>
            <pc:sldMk cId="882166592" sldId="264"/>
            <ac:picMk id="5" creationId="{960833B8-59B4-6272-BFE9-4AE764B41708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21T13:58:48.893" v="76"/>
        <pc:sldMkLst>
          <pc:docMk/>
          <pc:sldMk cId="1583617256" sldId="266"/>
        </pc:sldMkLst>
        <pc:spChg chg="mod">
          <ac:chgData name="Michael Anderson" userId="b44d9cf7-c2a3-49aa-8bc6-ab44654cdb74" providerId="ADAL" clId="{4C9469C7-6E8B-45D8-9FE9-D8CC31E65F7B}" dt="2026-04-17T09:06:49.533" v="23" actId="1076"/>
          <ac:spMkLst>
            <pc:docMk/>
            <pc:sldMk cId="1583617256" sldId="266"/>
            <ac:spMk id="4" creationId="{9D091DE1-9302-E4BB-4545-8CCF175FC1FA}"/>
          </ac:spMkLst>
        </pc:spChg>
        <pc:picChg chg="add del mod">
          <ac:chgData name="Michael Anderson" userId="b44d9cf7-c2a3-49aa-8bc6-ab44654cdb74" providerId="ADAL" clId="{4C9469C7-6E8B-45D8-9FE9-D8CC31E65F7B}" dt="2026-04-21T13:58:48.276" v="75" actId="478"/>
          <ac:picMkLst>
            <pc:docMk/>
            <pc:sldMk cId="1583617256" sldId="266"/>
            <ac:picMk id="2" creationId="{24978C2F-72AD-D4E7-BCA5-BBBEFC791F32}"/>
          </ac:picMkLst>
        </pc:picChg>
        <pc:picChg chg="add mod">
          <ac:chgData name="Michael Anderson" userId="b44d9cf7-c2a3-49aa-8bc6-ab44654cdb74" providerId="ADAL" clId="{4C9469C7-6E8B-45D8-9FE9-D8CC31E65F7B}" dt="2026-04-21T13:58:48.893" v="76"/>
          <ac:picMkLst>
            <pc:docMk/>
            <pc:sldMk cId="1583617256" sldId="266"/>
            <ac:picMk id="5" creationId="{DE7DE4BF-8679-DF25-BDB3-F5F3F1BBBD66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21T13:59:02.295" v="79" actId="1076"/>
        <pc:sldMkLst>
          <pc:docMk/>
          <pc:sldMk cId="2617795648" sldId="269"/>
        </pc:sldMkLst>
        <pc:spChg chg="mod">
          <ac:chgData name="Michael Anderson" userId="b44d9cf7-c2a3-49aa-8bc6-ab44654cdb74" providerId="ADAL" clId="{4C9469C7-6E8B-45D8-9FE9-D8CC31E65F7B}" dt="2026-04-21T13:59:02.295" v="79" actId="1076"/>
          <ac:spMkLst>
            <pc:docMk/>
            <pc:sldMk cId="2617795648" sldId="269"/>
            <ac:spMk id="5" creationId="{CE3ED33E-C347-506E-577B-499BE557EB86}"/>
          </ac:spMkLst>
        </pc:spChg>
        <pc:picChg chg="add del mod">
          <ac:chgData name="Michael Anderson" userId="b44d9cf7-c2a3-49aa-8bc6-ab44654cdb74" providerId="ADAL" clId="{4C9469C7-6E8B-45D8-9FE9-D8CC31E65F7B}" dt="2026-04-21T13:58:57.082" v="77" actId="478"/>
          <ac:picMkLst>
            <pc:docMk/>
            <pc:sldMk cId="2617795648" sldId="269"/>
            <ac:picMk id="3" creationId="{716E3A23-95F3-0B59-25DA-0E203F0194E5}"/>
          </ac:picMkLst>
        </pc:picChg>
        <pc:picChg chg="add mod">
          <ac:chgData name="Michael Anderson" userId="b44d9cf7-c2a3-49aa-8bc6-ab44654cdb74" providerId="ADAL" clId="{4C9469C7-6E8B-45D8-9FE9-D8CC31E65F7B}" dt="2026-04-21T13:58:57.778" v="78"/>
          <ac:picMkLst>
            <pc:docMk/>
            <pc:sldMk cId="2617795648" sldId="269"/>
            <ac:picMk id="6" creationId="{828EEB20-B58B-B825-54EE-A77820D9882F}"/>
          </ac:picMkLst>
        </pc:picChg>
      </pc:sldChg>
      <pc:sldChg chg="addSp delSp modSp add mod delAnim modAnim modNotesTx">
        <pc:chgData name="Michael Anderson" userId="b44d9cf7-c2a3-49aa-8bc6-ab44654cdb74" providerId="ADAL" clId="{4C9469C7-6E8B-45D8-9FE9-D8CC31E65F7B}" dt="2026-04-21T13:58:30.931" v="67" actId="1038"/>
        <pc:sldMkLst>
          <pc:docMk/>
          <pc:sldMk cId="3568159446" sldId="270"/>
        </pc:sldMkLst>
        <pc:picChg chg="add mod">
          <ac:chgData name="Michael Anderson" userId="b44d9cf7-c2a3-49aa-8bc6-ab44654cdb74" providerId="ADAL" clId="{4C9469C7-6E8B-45D8-9FE9-D8CC31E65F7B}" dt="2026-04-17T09:21:29.748" v="32" actId="1076"/>
          <ac:picMkLst>
            <pc:docMk/>
            <pc:sldMk cId="3568159446" sldId="270"/>
            <ac:picMk id="2" creationId="{EB843483-CBEE-2284-E3EE-9AD7702C05CA}"/>
          </ac:picMkLst>
        </pc:picChg>
        <pc:picChg chg="add mod">
          <ac:chgData name="Michael Anderson" userId="b44d9cf7-c2a3-49aa-8bc6-ab44654cdb74" providerId="ADAL" clId="{4C9469C7-6E8B-45D8-9FE9-D8CC31E65F7B}" dt="2026-04-21T13:58:30.931" v="67" actId="1038"/>
          <ac:picMkLst>
            <pc:docMk/>
            <pc:sldMk cId="3568159446" sldId="270"/>
            <ac:picMk id="4" creationId="{17FAD337-5D54-2524-152B-4C16ACE31B16}"/>
          </ac:picMkLst>
        </pc:picChg>
        <pc:picChg chg="del">
          <ac:chgData name="Michael Anderson" userId="b44d9cf7-c2a3-49aa-8bc6-ab44654cdb74" providerId="ADAL" clId="{4C9469C7-6E8B-45D8-9FE9-D8CC31E65F7B}" dt="2026-04-21T13:58:17.110" v="47" actId="478"/>
          <ac:picMkLst>
            <pc:docMk/>
            <pc:sldMk cId="3568159446" sldId="270"/>
            <ac:picMk id="6" creationId="{4E1BAA46-E002-3DBB-0E43-F5F7BBA73B96}"/>
          </ac:picMkLst>
        </pc:picChg>
      </pc:sldChg>
    </pc:docChg>
  </pc:docChgLst>
  <pc:docChgLst>
    <pc:chgData name="Endaf Griffiths" userId="1d3469ba-aa13-4ef1-8bfb-a2fb37ba2a3c" providerId="ADAL" clId="{01636537-B3D7-4AEF-B60F-9EBB4DCB2C30}"/>
    <pc:docChg chg="mod modSld">
      <pc:chgData name="Endaf Griffiths" userId="1d3469ba-aa13-4ef1-8bfb-a2fb37ba2a3c" providerId="ADAL" clId="{01636537-B3D7-4AEF-B60F-9EBB4DCB2C30}" dt="2026-04-14T09:26:45.943" v="6" actId="20577"/>
      <pc:docMkLst>
        <pc:docMk/>
      </pc:docMkLst>
      <pc:sldChg chg="modNotesTx">
        <pc:chgData name="Endaf Griffiths" userId="1d3469ba-aa13-4ef1-8bfb-a2fb37ba2a3c" providerId="ADAL" clId="{01636537-B3D7-4AEF-B60F-9EBB4DCB2C30}" dt="2026-04-14T09:25:34.668" v="2" actId="20577"/>
        <pc:sldMkLst>
          <pc:docMk/>
          <pc:sldMk cId="2370867210" sldId="262"/>
        </pc:sldMkLst>
      </pc:sldChg>
      <pc:sldChg chg="modNotesTx">
        <pc:chgData name="Endaf Griffiths" userId="1d3469ba-aa13-4ef1-8bfb-a2fb37ba2a3c" providerId="ADAL" clId="{01636537-B3D7-4AEF-B60F-9EBB4DCB2C30}" dt="2026-04-14T09:26:03.647" v="5" actId="20577"/>
        <pc:sldMkLst>
          <pc:docMk/>
          <pc:sldMk cId="3467155700" sldId="263"/>
        </pc:sldMkLst>
      </pc:sldChg>
      <pc:sldChg chg="modNotesTx">
        <pc:chgData name="Endaf Griffiths" userId="1d3469ba-aa13-4ef1-8bfb-a2fb37ba2a3c" providerId="ADAL" clId="{01636537-B3D7-4AEF-B60F-9EBB4DCB2C30}" dt="2026-04-14T09:26:45.943" v="6" actId="20577"/>
        <pc:sldMkLst>
          <pc:docMk/>
          <pc:sldMk cId="1583617256" sldId="266"/>
        </pc:sldMkLst>
      </pc:sldChg>
    </pc:docChg>
  </pc:docChgLst>
  <pc:docChgLst>
    <pc:chgData name="Manon Williams" userId="9a53f9f146ff7267" providerId="LiveId" clId="{001180BF-8EE8-47A4-B1B5-9CF89B6D743C}"/>
    <pc:docChg chg="undo custSel modSld">
      <pc:chgData name="Manon Williams" userId="9a53f9f146ff7267" providerId="LiveId" clId="{001180BF-8EE8-47A4-B1B5-9CF89B6D743C}" dt="2026-04-13T10:12:02.481" v="135" actId="20577"/>
      <pc:docMkLst>
        <pc:docMk/>
      </pc:docMkLst>
      <pc:sldChg chg="modNotesTx">
        <pc:chgData name="Manon Williams" userId="9a53f9f146ff7267" providerId="LiveId" clId="{001180BF-8EE8-47A4-B1B5-9CF89B6D743C}" dt="2026-04-13T10:07:41.579" v="31" actId="20577"/>
        <pc:sldMkLst>
          <pc:docMk/>
          <pc:sldMk cId="307844969" sldId="260"/>
        </pc:sldMkLst>
      </pc:sldChg>
      <pc:sldChg chg="modNotesTx">
        <pc:chgData name="Manon Williams" userId="9a53f9f146ff7267" providerId="LiveId" clId="{001180BF-8EE8-47A4-B1B5-9CF89B6D743C}" dt="2026-04-12T12:50:32.549" v="19" actId="20577"/>
        <pc:sldMkLst>
          <pc:docMk/>
          <pc:sldMk cId="3467155700" sldId="263"/>
        </pc:sldMkLst>
      </pc:sldChg>
      <pc:sldChg chg="modSp mod modNotesTx">
        <pc:chgData name="Manon Williams" userId="9a53f9f146ff7267" providerId="LiveId" clId="{001180BF-8EE8-47A4-B1B5-9CF89B6D743C}" dt="2026-04-13T10:11:21.725" v="82" actId="20577"/>
        <pc:sldMkLst>
          <pc:docMk/>
          <pc:sldMk cId="882166592" sldId="264"/>
        </pc:sldMkLst>
        <pc:spChg chg="mod">
          <ac:chgData name="Manon Williams" userId="9a53f9f146ff7267" providerId="LiveId" clId="{001180BF-8EE8-47A4-B1B5-9CF89B6D743C}" dt="2026-04-13T10:09:51.941" v="43" actId="20577"/>
          <ac:spMkLst>
            <pc:docMk/>
            <pc:sldMk cId="882166592" sldId="264"/>
            <ac:spMk id="3" creationId="{FFDD6621-8E03-1D46-E430-232D95191C8E}"/>
          </ac:spMkLst>
        </pc:spChg>
      </pc:sldChg>
      <pc:sldChg chg="modSp mod">
        <pc:chgData name="Manon Williams" userId="9a53f9f146ff7267" providerId="LiveId" clId="{001180BF-8EE8-47A4-B1B5-9CF89B6D743C}" dt="2026-04-13T10:12:02.481" v="135" actId="20577"/>
        <pc:sldMkLst>
          <pc:docMk/>
          <pc:sldMk cId="1583617256" sldId="266"/>
        </pc:sldMkLst>
        <pc:spChg chg="mod">
          <ac:chgData name="Manon Williams" userId="9a53f9f146ff7267" providerId="LiveId" clId="{001180BF-8EE8-47A4-B1B5-9CF89B6D743C}" dt="2026-04-13T10:12:02.481" v="135" actId="20577"/>
          <ac:spMkLst>
            <pc:docMk/>
            <pc:sldMk cId="1583617256" sldId="266"/>
            <ac:spMk id="3" creationId="{A5E36F94-E5DD-61F1-265C-2CB063ABF93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9EB67-E704-4B0E-942A-19163F88083A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C54CC-7950-4FAA-85DE-5343F4130E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01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EdY5YIml-qI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Cwestiwn da i’w ddangos wrth i fyfyrwyr ddod i mewn/eistedd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Unwaith bydd pawb wedi setlo a’ch bod chi’n barod i ddechrau…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Darllenwch y datganiad yn uchel a gofynnwch pwy sy’n cytuno a phwy sy’n anghytuno – codi dwylo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Gan ddibynnu a yw’r sesiwn yn cael ei chynnal mewn gwasanaeth llawn neu mewn dosbarthiadau, gallech ofyn am adborth neu ymatebion gan y rhai sydd wedi codi llaw. Pa fath o wahaniaeth positif maen nhw’n ei weld? Neu, pam nad ydynt yn cytuno?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Cwestiwn dilynol: </a:t>
            </a:r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“Pwy sydd erioed wedi rhoi arian, neu arwyddo deiseb, neu gael ei noddi i wneud rhywbeth …”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Codi dwylo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“Mae hynny’n gwneud gwahaniaeth. I ddefnyddio term arbennig, mae hynny’n enghraifft o weithredu cymdeithasol!”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Unwaith eto, gallech ofyn am adborth gan ddibynnu ar yr ystafell.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0616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1-minute video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https://youtu.be/EdY5YIml-qI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1C54CC-7950-4FAA-85DE-5343F4130EF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34854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“Dros y </a:t>
            </a:r>
            <a:r>
              <a:rPr lang="cy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[PUM NIWRNOD / CHWE WYTHNOS / MIS - beth bynnag yw eich amserlen]</a:t>
            </a:r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nesaf, mae’r grŵp blwyddyn hwn yn mynd i gydweithio i wneud newid positif yn y gymuned, trwy gymryd rhan yn y rhaglen Help Llaw Mawr.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 Help Llaw Mawr yn ymgyrch genedlaethol a luniwyd i annog, dangos a dathlu gwirfoddoli – mae’n dymuno gweld pobl o bob oedran yn gwneud gwahaniaeth er gwell.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 yr ymgyrch Help Llaw Mawr mewn ysgolion uwchradd yw Frist Give, sef elusen addysg genedlaethol sy’n helpu pobl ifanc fel chi i gynllunio a chyflawni prosiectau gweithredu cymdeithasol. Mae ganddynt brofiad mewn helpu myfyrwyr i helpu’r gymuned, ac maent wedi darparu cyfres o adnoddau gwych i’n harwain ar hyd ein taith.”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7247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“Byddwch chi’n dechrau eich prosiect drwy feddwl am broblemau cymdeithasol yr ydych chi’n ymwybodol ohonynt yn y gymuned leol. Rydym ni eisiau meddwl mor lleol â phosibl er mwyn i ni allu teimlo a gweld effaith wirioneddol ein gwaith.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Felly –  beth sy’n dod i’ch meddwl pan fyddwch yn meddwl am “</a:t>
            </a:r>
            <a:r>
              <a:rPr lang="cy-GB" sz="1200" b="1" i="1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broblemau cymdeithasol</a:t>
            </a:r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[Derbyniwch ymatebion os yn briodol cyn </a:t>
            </a:r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CLICIO </a:t>
            </a:r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ddatgelu’r lluniau]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“Dyma luniau sy’n cynrychioli rhai o’r problemau cymdeithasol cyffredin yn y DU. Pa broblemau ydych chi’n credu maen nhw’n eu cynrychioli?”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OPSIWN: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Pwy fyddai’n hoffi cynnig diffiniad cyffredinol o ystyr problem gymdeithasol?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“Mae problemau cymdeithasol yn broblemau cyffredin a wynebir gan bobl o fewn cymdeithas, megis digartrefedd neu ansicrwydd bwyd. Byddwn yn dod ar draws problemau cymdeithasol yn ein cymunedau mewn un ffordd neu’r llall – hyd yn oed os nad ydym yn cael ein heffeithio gan broblem gymdeithasol ein hunain, efallai ein bod yn adnabod rhywun sy’n cael ei effeithio, neu efallai y byddwn yn gweld effeithiau’r broblem gymdeithasol yn ein cymuned.”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Bydd y prosiect hwn yn ein harwain i fynd i’r afael â phroblem gymdeithasol gyda’r hyn a elwir yn weithredu cymdeithasol.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Ond beth yw gweithredu cymdeithasol?”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b="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682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“Er mwyn edrych ar weithgareddau gweithredu cymdeithasol posibl, beth am edrych ar broblem gymdeithasol gyffredin iawn - sbwriel.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cy-GB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Nawr beth am feddwl sut mae pobl yn ymateb i’r broblem hon a gweld a fyddai modd dod o hyd i weithredu cymdeithasol.”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b="1" dirty="0"/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CLICIWCH DRWY BOB UN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  <a:p>
            <a:pPr lvl="0"/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“Pa un o’r pedwar ymateb ydych chi’n credu fyddai’n enghraifft o WEITHREDU CYMDEITHASOL positif?”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  <a:p>
            <a:pPr lvl="0"/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Codi dwylo – yr ateb yw  ‘</a:t>
            </a:r>
            <a:r>
              <a:rPr lang="cy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 – Trefnu digwyddiad casglu sbwriel’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i="1" dirty="0"/>
          </a:p>
          <a:p>
            <a:r>
              <a:rPr lang="en-GB" b="1" i="0" dirty="0"/>
              <a:t>“</a:t>
            </a:r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Efallai y bydd cwyno neu roi neges ar y cyfryngau cymdeithasol yn teimlo’n dda, ac efallai y gallech gwyno i rywun sy’n clywed eich llais ac yn gwneud rhywbeth am y broblem - ond rydym ni’n chwilio am newidiadau positif yn y fan hon, ac mae gweithredu cymdeithasol yn golygu eich bod CHI yn gwneud rhywbeth ymarferol i wella problem gymdeithasol. Felly, yn yr achos hwn, gallai hynny olygu trefnu neu gymryd rhan mewn digwyddiad casglu sbwriel</a:t>
            </a:r>
            <a:r>
              <a:rPr lang="en-GB" b="1" i="0" dirty="0"/>
              <a:t>.”</a:t>
            </a:r>
          </a:p>
          <a:p>
            <a:endParaRPr lang="en-GB" b="1" i="0" dirty="0"/>
          </a:p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Gallech roi enghreifftiau eraill o weithredu cymdeithasol a allai fod wedi digwydd yng nghymuned yr ysgol neu’r ardal gyfagos; gwerthu cacennau; deisebau; ymgyrch casglu rhoddion yn yr ysgol (dillad/bwyd); caredigrwydd ar hap… felly nid yw hyn yn gysyniad newydd - mae’r ysgol a’r myfyrwyr yn gwneud pethau da, a bydd y prosiect yn ffordd iddynt </a:t>
            </a:r>
            <a:r>
              <a:rPr lang="cy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gymryd perchnogaeth </a:t>
            </a:r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dros weithredu cymdeithasol</a:t>
            </a:r>
            <a:r>
              <a:rPr lang="en-GB" b="0" i="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1355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“Dros y gwahanol sesiynau, byddwch yn gweithio gyda’ch gilydd fel dosbarth i nodi problem gymdeithasol cyn  mynd ati i gynllunio a chyflawni prosiect gweithredu cymdeithasol.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Rydym ni’n gwybod bod gwahanol sgiliau o fewn y grŵp blwyddyn ac rydym ni eisiau i chi ddod o hyd </a:t>
            </a:r>
            <a:r>
              <a:rPr lang="cy-GB" sz="1200" b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ffyrdd </a:t>
            </a:r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ddefnyddio’r sgiliau hynny i gyflwyno newid. Gallai gynnwys dylunio, trefnu, hysbysebu neu rannu gwybodaeth am ffyrdd y gall pobl eich cefnogi.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Rydym ni eisiau i chi fod yn greadigol a mwynhau!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Rydym ni’n cymryd rhan yn y prosiect hwn gydag ysgolion o bob cwr o’r wlad, a bydd cyfleoedd i ni rannu gwybodaeth a dathlu ein gwaith”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1335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FD713-5754-DECE-8DC2-6BCF43AA3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4FEE0B-B5E4-41DB-460E-5BFB7E2277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1F6B50-0F85-55DC-565B-9980E1B306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y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Galw i weithredu i gloi – rydym ni eisiau i’r myfyrwyr adael y sesiwn yn llawn brwdfrydedd ac yn edrych ymlaen at y prosiect!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“Byddwn ni’n eistedd yn y neuadd hon eto ymhen </a:t>
            </a:r>
            <a:r>
              <a:rPr lang="cy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[XXXX – rhowch amserlen] </a:t>
            </a:r>
            <a:r>
              <a:rPr lang="cy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 rydw i eisiau gallu edrych allan a dweud ein bod wedi gwneud gwahaniaeth go iawn yn ein cymuned. Amdani!”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A63A45-6EEB-60D2-7DCA-2F43F567C1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012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721457-5118-4CA8-B840-D819D626A3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3800" y="1435100"/>
            <a:ext cx="7861300" cy="3683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40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3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Main presentation title</a:t>
            </a:r>
          </a:p>
          <a:p>
            <a:pPr lvl="1"/>
            <a:r>
              <a:rPr lang="en-US"/>
              <a:t>Presentation subtitle</a:t>
            </a:r>
          </a:p>
          <a:p>
            <a:pPr lvl="1"/>
            <a:endParaRPr lang="en-US"/>
          </a:p>
          <a:p>
            <a:pPr lvl="2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794685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9FEC3-28C9-564D-C650-0D317B518BC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105"/>
          <a:stretch/>
        </p:blipFill>
        <p:spPr>
          <a:xfrm>
            <a:off x="8989852" y="3049"/>
            <a:ext cx="3014307" cy="300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642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173082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6" name="Picture 5" descr="A group of girls in school uniforms&#10;&#10;AI-generated content may be incorrect.">
            <a:extLst>
              <a:ext uri="{FF2B5EF4-FFF2-40B4-BE49-F238E27FC236}">
                <a16:creationId xmlns:a16="http://schemas.microsoft.com/office/drawing/2014/main" id="{38DFFB08-8071-225E-C040-8B58B15405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66" y="2780145"/>
            <a:ext cx="3071090" cy="3071090"/>
          </a:xfrm>
          <a:prstGeom prst="rect">
            <a:avLst/>
          </a:prstGeom>
        </p:spPr>
      </p:pic>
      <p:pic>
        <p:nvPicPr>
          <p:cNvPr id="8" name="Picture 7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334752A8-BD1A-0D3A-86C7-0E770F7632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2"/>
          <a:stretch>
            <a:fillRect/>
          </a:stretch>
        </p:blipFill>
        <p:spPr>
          <a:xfrm rot="16200000">
            <a:off x="10787604" y="374757"/>
            <a:ext cx="1104899" cy="1722365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A9C4FAD-C882-1DBA-2847-07FC92A793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235483" y="0"/>
            <a:ext cx="2810164" cy="140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773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DFFB08-8071-225E-C040-8B58B15405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1466" y="2780145"/>
            <a:ext cx="3071090" cy="3071090"/>
          </a:xfrm>
          <a:prstGeom prst="rect">
            <a:avLst/>
          </a:prstGeom>
        </p:spPr>
      </p:pic>
      <p:pic>
        <p:nvPicPr>
          <p:cNvPr id="8" name="Picture 7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334752A8-BD1A-0D3A-86C7-0E770F7632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2"/>
          <a:stretch>
            <a:fillRect/>
          </a:stretch>
        </p:blipFill>
        <p:spPr>
          <a:xfrm rot="16200000">
            <a:off x="10787604" y="374757"/>
            <a:ext cx="1104899" cy="1722365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A9C4FAD-C882-1DBA-2847-07FC92A793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235483" y="0"/>
            <a:ext cx="2810164" cy="140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49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9522AA5-4812-2AEF-06CE-24927C7E3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198836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9522AA5-4812-2AEF-06CE-24927C7E3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BF540C3-E098-14DC-58DB-A383FFE474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5848709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245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AE7F660-5559-44A2-5333-87A39293AF84}"/>
              </a:ext>
            </a:extLst>
          </p:cNvPr>
          <p:cNvSpPr/>
          <p:nvPr/>
        </p:nvSpPr>
        <p:spPr>
          <a:xfrm>
            <a:off x="740529" y="804558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5A0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4551F8-D1F7-906E-4B1A-5A90628A46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7517" y="957381"/>
            <a:ext cx="586021" cy="567056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8F6CA6A-C5C0-9E4D-4F89-3FE88958153A}"/>
              </a:ext>
            </a:extLst>
          </p:cNvPr>
          <p:cNvSpPr/>
          <p:nvPr/>
        </p:nvSpPr>
        <p:spPr>
          <a:xfrm>
            <a:off x="4320353" y="804558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28B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A5C409-0541-ECC7-D369-4A5CDFE6EF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5132" y="2249584"/>
            <a:ext cx="586021" cy="567056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FF049EE-CDF1-5FD0-D303-4172A5A9EC40}"/>
              </a:ext>
            </a:extLst>
          </p:cNvPr>
          <p:cNvSpPr/>
          <p:nvPr/>
        </p:nvSpPr>
        <p:spPr>
          <a:xfrm>
            <a:off x="7900177" y="795063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F07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FB0FC7DF-F443-C170-B7F2-B0D4CDE120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621" y="495292"/>
            <a:ext cx="561199" cy="599689"/>
          </a:xfrm>
          <a:prstGeom prst="rect">
            <a:avLst/>
          </a:prstGeo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7199FFE-E333-2FC3-00E8-3D39C9FDF2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1581" y="609125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DECCE4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57B8C18-41DE-42B8-5C39-37BBE37D41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2410" y="1485012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505E7AEA-0A09-4453-D657-0DA5FDA114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46743" y="1485011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71E37516-763A-AB04-8A11-9F22D0CDC0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21406" y="597812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CAEDF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27E9989-B4DB-FFBF-953D-F565446BEF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701229" y="521772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FACCBE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0AF65608-E103-7E6B-B4F9-B3E5360884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26566" y="1485011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C5AE562-8774-6C4B-7E8E-769805CE43DB}"/>
              </a:ext>
            </a:extLst>
          </p:cNvPr>
          <p:cNvSpPr/>
          <p:nvPr userDrawn="1"/>
        </p:nvSpPr>
        <p:spPr>
          <a:xfrm>
            <a:off x="4329557" y="3217770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5A0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39F1EB8-29BD-7145-AB2C-8CE1AD63B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6545" y="3370593"/>
            <a:ext cx="586021" cy="567056"/>
          </a:xfrm>
          <a:prstGeom prst="rect">
            <a:avLst/>
          </a:prstGeom>
        </p:spPr>
      </p:pic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38AB6D0F-34C7-3C0C-F6BA-B2FE816D14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30609" y="3022337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DECCE4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0">
            <a:extLst>
              <a:ext uri="{FF2B5EF4-FFF2-40B4-BE49-F238E27FC236}">
                <a16:creationId xmlns:a16="http://schemas.microsoft.com/office/drawing/2014/main" id="{BB6A305B-B1D4-3985-B600-7AAAC0CA3A9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1438" y="3898224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25E49A-EBD3-D985-BA8B-CB2B4F5FF6AE}"/>
              </a:ext>
            </a:extLst>
          </p:cNvPr>
          <p:cNvSpPr/>
          <p:nvPr userDrawn="1"/>
        </p:nvSpPr>
        <p:spPr>
          <a:xfrm>
            <a:off x="7943118" y="3229083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28B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9DF07E2-96E0-F85D-9033-4021B5E6E4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87897" y="4674109"/>
            <a:ext cx="586021" cy="567056"/>
          </a:xfrm>
          <a:prstGeom prst="rect">
            <a:avLst/>
          </a:prstGeom>
        </p:spPr>
      </p:pic>
      <p:sp>
        <p:nvSpPr>
          <p:cNvPr id="32" name="Text Placeholder 20">
            <a:extLst>
              <a:ext uri="{FF2B5EF4-FFF2-40B4-BE49-F238E27FC236}">
                <a16:creationId xmlns:a16="http://schemas.microsoft.com/office/drawing/2014/main" id="{EA9DADAF-1A22-B594-B01B-7815A893D3C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69508" y="3909536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8">
            <a:extLst>
              <a:ext uri="{FF2B5EF4-FFF2-40B4-BE49-F238E27FC236}">
                <a16:creationId xmlns:a16="http://schemas.microsoft.com/office/drawing/2014/main" id="{F6DA23E4-CCB4-5182-0705-3FBB93A2F54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44171" y="3022337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CAEDF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7E3E656-39A3-D54A-6657-CD28F6E1848E}"/>
              </a:ext>
            </a:extLst>
          </p:cNvPr>
          <p:cNvSpPr/>
          <p:nvPr userDrawn="1"/>
        </p:nvSpPr>
        <p:spPr>
          <a:xfrm>
            <a:off x="710612" y="3227500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F07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5FC465C7-74C4-3C0A-431D-F93BD411960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056" y="2927729"/>
            <a:ext cx="561199" cy="599689"/>
          </a:xfrm>
          <a:prstGeom prst="rect">
            <a:avLst/>
          </a:prstGeom>
        </p:spPr>
      </p:pic>
      <p:sp>
        <p:nvSpPr>
          <p:cNvPr id="36" name="Text Placeholder 18">
            <a:extLst>
              <a:ext uri="{FF2B5EF4-FFF2-40B4-BE49-F238E27FC236}">
                <a16:creationId xmlns:a16="http://schemas.microsoft.com/office/drawing/2014/main" id="{B06E9ADC-9D3F-6801-786B-1492865D26E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511664" y="2954209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FACCBE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0">
            <a:extLst>
              <a:ext uri="{FF2B5EF4-FFF2-40B4-BE49-F238E27FC236}">
                <a16:creationId xmlns:a16="http://schemas.microsoft.com/office/drawing/2014/main" id="{A8E7CA68-A493-7DD3-91DC-7B92C4BE2AE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37001" y="3917448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B31CBF19-A3A7-FDB5-60A0-E44C2C30335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115353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715E1F0F-705C-C06D-FA8B-3A5CCF6B445E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82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1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721457-5118-4CA8-B840-D819D626A3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3800" y="1435100"/>
            <a:ext cx="7861300" cy="3683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40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3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Main presentation title</a:t>
            </a:r>
          </a:p>
          <a:p>
            <a:pPr lvl="1"/>
            <a:r>
              <a:rPr lang="en-US"/>
              <a:t>Presentation subtitle</a:t>
            </a:r>
          </a:p>
          <a:p>
            <a:pPr lvl="1"/>
            <a:endParaRPr lang="en-US"/>
          </a:p>
          <a:p>
            <a:pPr lvl="2"/>
            <a:r>
              <a:rPr lang="en-US"/>
              <a:t>Date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4FCF9C-8127-6B75-383D-CAD4C063D0C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833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F2FF8AA-F5D9-4CFD-9114-CE3BAE537E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5036" y="857060"/>
            <a:ext cx="4201923" cy="19999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B5365E-22C6-4C6C-9D41-3886DF6AF2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3040" y="290751"/>
            <a:ext cx="4534097" cy="19140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58CFBB-2D86-43E7-8CC0-915F3FD486F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49453" y="3173836"/>
            <a:ext cx="4196673" cy="21153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06C2B2-F1CF-4A7C-8CB4-9832B22808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509"/>
          <a:stretch/>
        </p:blipFill>
        <p:spPr>
          <a:xfrm>
            <a:off x="7205041" y="2726970"/>
            <a:ext cx="4138508" cy="1951379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C7D4ED4-E2D0-42BC-B8C0-009EC2E3F5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96116" y="1663654"/>
            <a:ext cx="3179762" cy="8175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levels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4F5C52B-A647-445C-A71B-33AA432656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0450" y="796154"/>
            <a:ext cx="3235325" cy="903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22DFBEB-D261-4889-9BA1-04A32BF0F6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25009" y="4140745"/>
            <a:ext cx="3438525" cy="8262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1CBDC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F40BA2B3-179E-4B7B-A361-949BA6AF5D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535864" y="3113451"/>
            <a:ext cx="3235325" cy="8223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DA98C0-0071-75EE-2A30-8461D59906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39589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8315863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441396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8315863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918871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7069805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255E440-96C1-638D-A3A6-6410814FD98F}"/>
              </a:ext>
            </a:extLst>
          </p:cNvPr>
          <p:cNvGrpSpPr/>
          <p:nvPr userDrawn="1"/>
        </p:nvGrpSpPr>
        <p:grpSpPr>
          <a:xfrm>
            <a:off x="7792409" y="1802921"/>
            <a:ext cx="4431490" cy="4044985"/>
            <a:chOff x="7792409" y="1802921"/>
            <a:chExt cx="4431490" cy="404498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3CE3A4F-627D-17E5-ACB3-9CDEC7B48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" r="115"/>
            <a:stretch/>
          </p:blipFill>
          <p:spPr>
            <a:xfrm>
              <a:off x="7792409" y="2190827"/>
              <a:ext cx="3648702" cy="365707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7ACCD4-34A5-FA83-07B1-0E2F7FE51A2A}"/>
                </a:ext>
              </a:extLst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0270332" y="1802921"/>
              <a:ext cx="1953567" cy="12060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513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7818835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57D842-1B5C-18F8-D870-F3B22AEEA81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270332" y="1802921"/>
            <a:ext cx="1953567" cy="1206093"/>
          </a:xfrm>
          <a:prstGeom prst="rect">
            <a:avLst/>
          </a:prstGeom>
        </p:spPr>
      </p:pic>
      <p:pic>
        <p:nvPicPr>
          <p:cNvPr id="11" name="Picture 10" descr="A group of people talking&#10;&#10;Description automatically generated with low confidence">
            <a:extLst>
              <a:ext uri="{FF2B5EF4-FFF2-40B4-BE49-F238E27FC236}">
                <a16:creationId xmlns:a16="http://schemas.microsoft.com/office/drawing/2014/main" id="{CF34049A-1B9A-16F1-7588-FF27EB1D78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02"/>
          <a:stretch/>
        </p:blipFill>
        <p:spPr>
          <a:xfrm>
            <a:off x="8665535" y="3082676"/>
            <a:ext cx="2775577" cy="277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03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411173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9FEC3-28C9-564D-C650-0D317B518BC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105"/>
          <a:stretch/>
        </p:blipFill>
        <p:spPr>
          <a:xfrm>
            <a:off x="9268921" y="3049"/>
            <a:ext cx="2735238" cy="272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38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22B873EF-1EE1-45F9-AD37-8A47A7D02A2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" y="0"/>
            <a:ext cx="121896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8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664AF89-A2EE-4A9B-834D-6C8669D42EC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7376"/>
            <a:ext cx="12192000" cy="101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70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82" r:id="rId4"/>
    <p:sldLayoutId id="2147483683" r:id="rId5"/>
    <p:sldLayoutId id="2147483652" r:id="rId6"/>
    <p:sldLayoutId id="2147483681" r:id="rId7"/>
    <p:sldLayoutId id="2147483684" r:id="rId8"/>
    <p:sldLayoutId id="2147483678" r:id="rId9"/>
    <p:sldLayoutId id="2147483687" r:id="rId10"/>
    <p:sldLayoutId id="2147483688" r:id="rId11"/>
    <p:sldLayoutId id="2147483651" r:id="rId12"/>
    <p:sldLayoutId id="2147483679" r:id="rId13"/>
    <p:sldLayoutId id="21474836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04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B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E947D678-D60B-4507-9DFD-D68D3ECF88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" y="0"/>
            <a:ext cx="12189612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7312A9-890A-43DA-8FF1-E78CB2EA08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1024"/>
            <a:ext cx="12192000" cy="1010624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7613D7ED-C22B-48CB-BDAF-2AB9ECED9B2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" y="5861024"/>
            <a:ext cx="12192000" cy="10106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5BF3B07-1236-40EE-B665-A803C3410F8B}"/>
              </a:ext>
            </a:extLst>
          </p:cNvPr>
          <p:cNvSpPr txBox="1"/>
          <p:nvPr userDrawn="1"/>
        </p:nvSpPr>
        <p:spPr>
          <a:xfrm>
            <a:off x="1132944" y="1637851"/>
            <a:ext cx="69194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questions?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9610C53-E4B3-4CD8-8336-75EFEE2991FB}"/>
              </a:ext>
            </a:extLst>
          </p:cNvPr>
          <p:cNvSpPr txBox="1"/>
          <p:nvPr userDrawn="1"/>
        </p:nvSpPr>
        <p:spPr>
          <a:xfrm>
            <a:off x="1132944" y="3859743"/>
            <a:ext cx="50885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your journey with us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8C2B072-E884-44E1-A79B-FC0956D0780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161858" y="4477936"/>
            <a:ext cx="4597788" cy="44162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335B8D1-807C-4DE0-BBEC-93338E1C3D1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185922" y="4983754"/>
            <a:ext cx="4597788" cy="44929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789C583-BAAA-4899-A2BC-92C07A7A02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4" r="21364" b="1082"/>
          <a:stretch/>
        </p:blipFill>
        <p:spPr>
          <a:xfrm>
            <a:off x="450760" y="5838751"/>
            <a:ext cx="873188" cy="103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37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EdY5YIml-qI?feature=oembed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32.jpeg"/><Relationship Id="rId4" Type="http://schemas.openxmlformats.org/officeDocument/2006/relationships/image" Target="../media/image3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D9EE8754-AB98-F2A2-5242-46BE5A0933C8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B5CED5-A968-9206-2DDE-E1FBDF94FF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A5146A4-38FD-A691-4786-723BDBC93EE6}"/>
              </a:ext>
            </a:extLst>
          </p:cNvPr>
          <p:cNvSpPr txBox="1">
            <a:spLocks/>
          </p:cNvSpPr>
          <p:nvPr/>
        </p:nvSpPr>
        <p:spPr>
          <a:xfrm>
            <a:off x="1812459" y="2210967"/>
            <a:ext cx="8315863" cy="1398507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 anchorCtr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“Gall </a:t>
            </a:r>
            <a:r>
              <a:rPr lang="en-GB" sz="36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</a:t>
            </a:r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ifanc</a:t>
            </a:r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wneud</a:t>
            </a:r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gwahaniaeth</a:t>
            </a:r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positif</a:t>
            </a:r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cymunedau</a:t>
            </a:r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B2DEA7-26D9-B483-03D1-C79C315406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43210"/>
            <a:ext cx="6625389" cy="278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4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You're Invited: The Big Lunch &amp; The Big Help Out. 5-8 June 2026 | Welsh Version">
            <a:hlinkClick r:id="" action="ppaction://media"/>
            <a:extLst>
              <a:ext uri="{FF2B5EF4-FFF2-40B4-BE49-F238E27FC236}">
                <a16:creationId xmlns:a16="http://schemas.microsoft.com/office/drawing/2014/main" id="{EB843483-CBEE-2284-E3EE-9AD7702C05CA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774457" y="818147"/>
            <a:ext cx="7580942" cy="42832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FAD337-5D54-2524-152B-4C16ACE31B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86" y="5804803"/>
            <a:ext cx="2700150" cy="113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15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31A97-9451-3DB4-FA4D-D30A9915F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D8CFF6-95CE-43FF-629A-A22A55203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36" y="1258980"/>
            <a:ext cx="8919411" cy="30448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2053EA-F54F-6CDC-8C73-A751B5F2DD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504" y="4100655"/>
            <a:ext cx="3625516" cy="1096114"/>
          </a:xfrm>
          <a:prstGeom prst="rect">
            <a:avLst/>
          </a:prstGeom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B9131541-D537-D792-2382-ACA398A03829}"/>
              </a:ext>
            </a:extLst>
          </p:cNvPr>
          <p:cNvSpPr txBox="1">
            <a:spLocks/>
          </p:cNvSpPr>
          <p:nvPr/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err="1"/>
              <a:t>Cyflwyniad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321F84-4147-9833-A06E-A8762A6856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2676"/>
            <a:ext cx="7154779" cy="17332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AC1FF3-9AC0-8505-5287-881AC97EFB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86" y="5804803"/>
            <a:ext cx="2700150" cy="113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867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3E8F7-49E5-9AD3-DBFF-5015B567D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E749B72-801D-9F51-F964-93D3237008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80365" y="5931715"/>
            <a:ext cx="3800620" cy="477498"/>
          </a:xfrm>
        </p:spPr>
        <p:txBody>
          <a:bodyPr/>
          <a:lstStyle/>
          <a:p>
            <a:r>
              <a:rPr lang="en-GB" dirty="0"/>
              <a:t>Problemau </a:t>
            </a:r>
            <a:r>
              <a:rPr lang="en-GB" dirty="0" err="1"/>
              <a:t>cymdeithasol</a:t>
            </a:r>
            <a:endParaRPr lang="en-GB" dirty="0"/>
          </a:p>
        </p:txBody>
      </p:sp>
      <p:pic>
        <p:nvPicPr>
          <p:cNvPr id="7" name="Picture 2" descr="Homeless Woman Images – Browse 56,038 Stock Photos, Vectors, and Video |  Adobe Stock">
            <a:extLst>
              <a:ext uri="{FF2B5EF4-FFF2-40B4-BE49-F238E27FC236}">
                <a16:creationId xmlns:a16="http://schemas.microsoft.com/office/drawing/2014/main" id="{70EC22BE-02E5-017E-A197-8DF2C7AC0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395" y="290751"/>
            <a:ext cx="3709984" cy="249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World Mental Health Day | Sphere Digital Recruitment">
            <a:extLst>
              <a:ext uri="{FF2B5EF4-FFF2-40B4-BE49-F238E27FC236}">
                <a16:creationId xmlns:a16="http://schemas.microsoft.com/office/drawing/2014/main" id="{FDB0FBB4-4FAF-8EAE-9587-76446A7F7D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0" r="-623" b="5561"/>
          <a:stretch/>
        </p:blipFill>
        <p:spPr bwMode="auto">
          <a:xfrm>
            <a:off x="6096000" y="290751"/>
            <a:ext cx="3718908" cy="2474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3379558-07A7-1D27-67F8-5893E1385F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065" y="3152699"/>
            <a:ext cx="3465090" cy="23057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29FAA7A-E52C-49DE-9DE2-A4164D1C8C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5003" y="3152463"/>
            <a:ext cx="3464874" cy="231126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4473C31-1861-4263-B380-B59DC85968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86" y="5804803"/>
            <a:ext cx="2700150" cy="113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5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C6B4FE-DE2F-56DD-57E5-FD04D6684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D6621-8E03-1D46-E430-232D95191C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b="0" dirty="0"/>
              <a:t>Problem </a:t>
            </a:r>
            <a:r>
              <a:rPr lang="en-GB" b="0" dirty="0" err="1"/>
              <a:t>gymdeithasol</a:t>
            </a:r>
            <a:r>
              <a:rPr lang="en-GB" b="0" dirty="0"/>
              <a:t>: </a:t>
            </a:r>
            <a:r>
              <a:rPr lang="en-GB" dirty="0" err="1"/>
              <a:t>Sbwriel</a:t>
            </a:r>
            <a:endParaRPr lang="en-GB" b="0" dirty="0"/>
          </a:p>
          <a:p>
            <a:endParaRPr lang="en-GB" b="0" dirty="0"/>
          </a:p>
          <a:p>
            <a:pPr marL="514350" indent="-514350">
              <a:buAutoNum type="arabicPeriod"/>
            </a:pPr>
            <a:r>
              <a:rPr lang="en-GB" b="0" dirty="0" err="1">
                <a:solidFill>
                  <a:srgbClr val="2BB9CD"/>
                </a:solidFill>
              </a:rPr>
              <a:t>Cwyno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gyda’ch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ffrindiau</a:t>
            </a:r>
            <a:endParaRPr lang="en-GB" b="0" dirty="0">
              <a:solidFill>
                <a:srgbClr val="2BB9CD"/>
              </a:solidFill>
            </a:endParaRPr>
          </a:p>
          <a:p>
            <a:pPr marL="514350" indent="-514350">
              <a:buAutoNum type="arabicPeriod"/>
            </a:pPr>
            <a:r>
              <a:rPr lang="en-GB" b="0" dirty="0" err="1">
                <a:solidFill>
                  <a:srgbClr val="F47C58"/>
                </a:solidFill>
              </a:rPr>
              <a:t>Tynnu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llun</a:t>
            </a:r>
            <a:r>
              <a:rPr lang="en-GB" b="0" dirty="0">
                <a:solidFill>
                  <a:srgbClr val="F47C58"/>
                </a:solidFill>
              </a:rPr>
              <a:t> a </a:t>
            </a:r>
            <a:r>
              <a:rPr lang="en-GB" b="0" dirty="0" err="1">
                <a:solidFill>
                  <a:srgbClr val="F47C58"/>
                </a:solidFill>
              </a:rPr>
              <a:t>dweud</a:t>
            </a:r>
            <a:r>
              <a:rPr lang="en-GB" b="0" dirty="0">
                <a:solidFill>
                  <a:srgbClr val="F47C58"/>
                </a:solidFill>
              </a:rPr>
              <a:t> “</a:t>
            </a:r>
            <a:r>
              <a:rPr lang="en-GB" b="0" dirty="0" err="1">
                <a:solidFill>
                  <a:srgbClr val="F47C58"/>
                </a:solidFill>
              </a:rPr>
              <a:t>mae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hyn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yn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wael</a:t>
            </a:r>
            <a:r>
              <a:rPr lang="en-GB" b="0" dirty="0">
                <a:solidFill>
                  <a:srgbClr val="F47C58"/>
                </a:solidFill>
              </a:rPr>
              <a:t>” </a:t>
            </a:r>
            <a:r>
              <a:rPr lang="en-GB" b="0" dirty="0" err="1">
                <a:solidFill>
                  <a:srgbClr val="F47C58"/>
                </a:solidFill>
              </a:rPr>
              <a:t>ar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eich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cyfryngau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cymdeithasol</a:t>
            </a:r>
            <a:endParaRPr lang="en-GB" b="0" dirty="0">
              <a:solidFill>
                <a:srgbClr val="F47C58"/>
              </a:solidFill>
            </a:endParaRPr>
          </a:p>
          <a:p>
            <a:pPr marL="514350" indent="-514350">
              <a:buAutoNum type="arabicPeriod"/>
            </a:pPr>
            <a:r>
              <a:rPr lang="en-GB" b="0" dirty="0" err="1">
                <a:solidFill>
                  <a:srgbClr val="2BB9CD"/>
                </a:solidFill>
              </a:rPr>
              <a:t>Trefnu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digwyddiad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casglu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sbwriel</a:t>
            </a:r>
            <a:endParaRPr lang="en-GB" b="0" dirty="0">
              <a:solidFill>
                <a:srgbClr val="2BB9CD"/>
              </a:solidFill>
            </a:endParaRPr>
          </a:p>
          <a:p>
            <a:pPr marL="514350" indent="-514350">
              <a:buAutoNum type="arabicPeriod"/>
            </a:pPr>
            <a:r>
              <a:rPr lang="en-GB" b="0" dirty="0">
                <a:solidFill>
                  <a:srgbClr val="F47C58"/>
                </a:solidFill>
              </a:rPr>
              <a:t>Aros </a:t>
            </a:r>
            <a:r>
              <a:rPr lang="en-GB" b="0" dirty="0" err="1">
                <a:solidFill>
                  <a:srgbClr val="F47C58"/>
                </a:solidFill>
              </a:rPr>
              <a:t>i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rywun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arall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ddatrys</a:t>
            </a:r>
            <a:r>
              <a:rPr lang="en-GB" b="0" dirty="0">
                <a:solidFill>
                  <a:srgbClr val="F47C58"/>
                </a:solidFill>
              </a:rPr>
              <a:t> y </a:t>
            </a:r>
            <a:r>
              <a:rPr lang="en-GB" b="0" dirty="0" err="1">
                <a:solidFill>
                  <a:srgbClr val="F47C58"/>
                </a:solidFill>
              </a:rPr>
              <a:t>broblem</a:t>
            </a:r>
            <a:endParaRPr lang="en-GB" b="0" dirty="0">
              <a:solidFill>
                <a:srgbClr val="F47C58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C04F7E-B0FD-D995-D77C-ED24B5302B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06033" y="5900057"/>
            <a:ext cx="3482177" cy="477498"/>
          </a:xfrm>
        </p:spPr>
        <p:txBody>
          <a:bodyPr/>
          <a:lstStyle/>
          <a:p>
            <a:r>
              <a:rPr lang="en-GB" dirty="0" err="1"/>
              <a:t>Gweithredu</a:t>
            </a:r>
            <a:r>
              <a:rPr lang="en-GB" dirty="0"/>
              <a:t> </a:t>
            </a:r>
            <a:r>
              <a:rPr lang="en-GB" dirty="0" err="1"/>
              <a:t>cymdeithasol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0833B8-59B4-6272-BFE9-4AE764B417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86" y="5804803"/>
            <a:ext cx="2700150" cy="113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166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0A16CE-6D4F-88C2-394C-EEF2921C4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E36F94-E5DD-61F1-265C-2CB063ABF93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8372" y="680832"/>
            <a:ext cx="8315863" cy="4114021"/>
          </a:xfrm>
        </p:spPr>
        <p:txBody>
          <a:bodyPr/>
          <a:lstStyle/>
          <a:p>
            <a:r>
              <a:rPr lang="en-GB" dirty="0" err="1"/>
              <a:t>Sesiynau</a:t>
            </a:r>
            <a:r>
              <a:rPr lang="en-GB" dirty="0"/>
              <a:t>:</a:t>
            </a:r>
          </a:p>
          <a:p>
            <a:endParaRPr lang="en-GB" b="0" dirty="0"/>
          </a:p>
          <a:p>
            <a:pPr marL="514350" indent="-514350">
              <a:buAutoNum type="arabicPeriod"/>
            </a:pPr>
            <a:r>
              <a:rPr lang="en-GB" b="0" dirty="0">
                <a:solidFill>
                  <a:srgbClr val="F47C58"/>
                </a:solidFill>
              </a:rPr>
              <a:t>Problemau </a:t>
            </a:r>
            <a:r>
              <a:rPr lang="en-GB" b="0" dirty="0" err="1">
                <a:solidFill>
                  <a:srgbClr val="F47C58"/>
                </a:solidFill>
              </a:rPr>
              <a:t>cymdeithasol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yn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ein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cymuned</a:t>
            </a:r>
            <a:endParaRPr lang="en-GB" b="0" dirty="0">
              <a:solidFill>
                <a:srgbClr val="F47C58"/>
              </a:solidFill>
            </a:endParaRPr>
          </a:p>
          <a:p>
            <a:pPr marL="514350" indent="-514350">
              <a:buAutoNum type="arabicPeriod"/>
            </a:pPr>
            <a:r>
              <a:rPr lang="en-GB" b="0" dirty="0" err="1">
                <a:solidFill>
                  <a:srgbClr val="2BB9CD"/>
                </a:solidFill>
              </a:rPr>
              <a:t>Pobl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ifanc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yn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cyflwyno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newid</a:t>
            </a:r>
            <a:endParaRPr lang="en-GB" b="0" dirty="0">
              <a:solidFill>
                <a:srgbClr val="2BB9CD"/>
              </a:solidFill>
            </a:endParaRPr>
          </a:p>
          <a:p>
            <a:pPr marL="514350" indent="-514350">
              <a:buAutoNum type="arabicPeriod"/>
            </a:pPr>
            <a:r>
              <a:rPr lang="en-GB" b="0" dirty="0" err="1">
                <a:solidFill>
                  <a:srgbClr val="F47C58"/>
                </a:solidFill>
              </a:rPr>
              <a:t>Cyflwyniadau</a:t>
            </a:r>
            <a:r>
              <a:rPr lang="en-GB" b="0" dirty="0">
                <a:solidFill>
                  <a:srgbClr val="F47C58"/>
                </a:solidFill>
              </a:rPr>
              <a:t> </a:t>
            </a:r>
            <a:r>
              <a:rPr lang="en-GB" b="0" dirty="0" err="1">
                <a:solidFill>
                  <a:srgbClr val="F47C58"/>
                </a:solidFill>
              </a:rPr>
              <a:t>cryno</a:t>
            </a:r>
            <a:endParaRPr lang="en-GB" b="0" dirty="0">
              <a:solidFill>
                <a:srgbClr val="F47C58"/>
              </a:solidFill>
            </a:endParaRPr>
          </a:p>
          <a:p>
            <a:r>
              <a:rPr lang="en-GB" b="0" dirty="0">
                <a:solidFill>
                  <a:srgbClr val="2BB9CD"/>
                </a:solidFill>
              </a:rPr>
              <a:t>4 a 5. </a:t>
            </a:r>
            <a:r>
              <a:rPr lang="en-GB" b="0" dirty="0" err="1">
                <a:solidFill>
                  <a:srgbClr val="2BB9CD"/>
                </a:solidFill>
              </a:rPr>
              <a:t>Cynllunio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ar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gyfer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gweithredu</a:t>
            </a:r>
            <a:r>
              <a:rPr lang="en-GB" b="0" dirty="0">
                <a:solidFill>
                  <a:srgbClr val="2BB9CD"/>
                </a:solidFill>
              </a:rPr>
              <a:t> </a:t>
            </a:r>
            <a:r>
              <a:rPr lang="en-GB" b="0" dirty="0" err="1">
                <a:solidFill>
                  <a:srgbClr val="2BB9CD"/>
                </a:solidFill>
              </a:rPr>
              <a:t>cymdeithasol</a:t>
            </a:r>
            <a:endParaRPr lang="en-GB" b="0" dirty="0">
              <a:solidFill>
                <a:srgbClr val="2BB9CD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091DE1-9302-E4BB-4545-8CCF175FC1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25822" y="5938419"/>
            <a:ext cx="3014557" cy="477498"/>
          </a:xfrm>
        </p:spPr>
        <p:txBody>
          <a:bodyPr/>
          <a:lstStyle/>
          <a:p>
            <a:r>
              <a:rPr lang="en-GB" dirty="0"/>
              <a:t>Eich </a:t>
            </a:r>
            <a:r>
              <a:rPr lang="en-GB" dirty="0" err="1"/>
              <a:t>prosiect</a:t>
            </a:r>
            <a:r>
              <a:rPr lang="en-GB" dirty="0"/>
              <a:t> Help </a:t>
            </a:r>
            <a:r>
              <a:rPr lang="en-GB" dirty="0" err="1"/>
              <a:t>Llaw</a:t>
            </a:r>
            <a:r>
              <a:rPr lang="en-GB" dirty="0"/>
              <a:t> Mawr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7DE4BF-8679-DF25-BDB3-F5F3F1BBBD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86" y="5804803"/>
            <a:ext cx="2700150" cy="113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17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FC6D5-92E3-9712-96F8-779E620F0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67FF6A96-8CB8-00CE-3BB8-E0C9AC0892CA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669AA4-7EF0-61BF-406A-6CC979566AB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E3ED33E-C347-506E-577B-499BE557EB86}"/>
              </a:ext>
            </a:extLst>
          </p:cNvPr>
          <p:cNvSpPr txBox="1">
            <a:spLocks/>
          </p:cNvSpPr>
          <p:nvPr/>
        </p:nvSpPr>
        <p:spPr>
          <a:xfrm>
            <a:off x="1938068" y="1000914"/>
            <a:ext cx="8315863" cy="284229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 anchorCtr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8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Gallwn</a:t>
            </a:r>
            <a:r>
              <a:rPr lang="en-GB" sz="48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8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wneud</a:t>
            </a:r>
            <a:r>
              <a:rPr lang="en-GB" sz="48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8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gwahaniaeth</a:t>
            </a:r>
            <a:r>
              <a:rPr lang="en-GB" sz="48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8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positif</a:t>
            </a:r>
            <a:r>
              <a:rPr lang="en-GB" sz="48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8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48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8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</a:t>
            </a:r>
            <a:r>
              <a:rPr lang="en-GB" sz="48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8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cymuned</a:t>
            </a:r>
            <a:r>
              <a:rPr lang="en-GB" sz="48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8EEB20-B58B-B825-54EE-A77820D988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43210"/>
            <a:ext cx="6625389" cy="278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795648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0A4F7720-9FC3-4079-AA87-84C2EE3A4C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71CD0C6D-154D-4E00-830D-E568781436E0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E38B51E9-A00F-417C-A09F-5F8D9F6AD03B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CB269DC5-D59B-4FD8-BD0F-EEBC0E962A4C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5b88a89-7724-4260-bf2f-092021e9d459" xsi:nil="true"/>
    <DisplayOnFHub xmlns="cd53d762-1ef6-4e3a-a9c9-034b0df5b3d4">No</DisplayOnFHub>
    <lcf76f155ced4ddcb4097134ff3c332f xmlns="c5b88a89-7724-4260-bf2f-092021e9d459">
      <Terms xmlns="http://schemas.microsoft.com/office/infopath/2007/PartnerControls"/>
    </lcf76f155ced4ddcb4097134ff3c332f>
    <TaxCatchAll xmlns="cd53d762-1ef6-4e3a-a9c9-034b0df5b3d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AF020D7BD07041A99ECB0738E5219C" ma:contentTypeVersion="20" ma:contentTypeDescription="Create a new document." ma:contentTypeScope="" ma:versionID="44ad9b5df9069ad97c1ba67e17e9b9ce">
  <xsd:schema xmlns:xsd="http://www.w3.org/2001/XMLSchema" xmlns:xs="http://www.w3.org/2001/XMLSchema" xmlns:p="http://schemas.microsoft.com/office/2006/metadata/properties" xmlns:ns2="c5b88a89-7724-4260-bf2f-092021e9d459" xmlns:ns3="cd53d762-1ef6-4e3a-a9c9-034b0df5b3d4" targetNamespace="http://schemas.microsoft.com/office/2006/metadata/properties" ma:root="true" ma:fieldsID="11ad327fffd0f5e13c9d95aee19cf40f" ns2:_="" ns3:_="">
    <xsd:import namespace="c5b88a89-7724-4260-bf2f-092021e9d459"/>
    <xsd:import namespace="cd53d762-1ef6-4e3a-a9c9-034b0df5b3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DisplayOnFHub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_Flow_SignoffStatu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b88a89-7724-4260-bf2f-092021e9d4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e038e487-d88c-4823-893f-4c2e20c4446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_Flow_SignoffStatus" ma:index="26" nillable="true" ma:displayName="Sign-off status" ma:internalName="Sign_x002d_off_x0020_status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3d762-1ef6-4e3a-a9c9-034b0df5b3d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DisplayOnFHub" ma:index="21" nillable="true" ma:displayName="DisplayOnFHub" ma:default="No" ma:description="Does this folder appear on the Facilitator Hub" ma:format="Dropdown" ma:internalName="DisplayOnFHub">
      <xsd:simpleType>
        <xsd:restriction base="dms:Choice">
          <xsd:enumeration value="Yes"/>
          <xsd:enumeration value="No"/>
        </xsd:restriction>
      </xsd:simpleType>
    </xsd:element>
    <xsd:element name="TaxCatchAll" ma:index="24" nillable="true" ma:displayName="Taxonomy Catch All Column" ma:hidden="true" ma:list="{0d3ab53b-af9c-415f-b7fe-a831bb15c725}" ma:internalName="TaxCatchAll" ma:showField="CatchAllData" ma:web="cd53d762-1ef6-4e3a-a9c9-034b0df5b3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3E4CDB7-2C0D-4F9D-BA8A-955EEAD7D8A1}">
  <ds:schemaRefs>
    <ds:schemaRef ds:uri="c5b88a89-7724-4260-bf2f-092021e9d459"/>
    <ds:schemaRef ds:uri="cd53d762-1ef6-4e3a-a9c9-034b0df5b3d4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00333EF-CCDF-4C1F-B86D-33315377EE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311D743-D8AD-440D-B3C7-38B63A5F3C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b88a89-7724-4260-bf2f-092021e9d459"/>
    <ds:schemaRef ds:uri="cd53d762-1ef6-4e3a-a9c9-034b0df5b3d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First+Give+Template+2025</Template>
  <TotalTime>2752</TotalTime>
  <Words>1000</Words>
  <Application>Microsoft Office PowerPoint</Application>
  <PresentationFormat>Widescreen</PresentationFormat>
  <Paragraphs>88</Paragraphs>
  <Slides>7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Black</vt:lpstr>
      <vt:lpstr>Calibri</vt:lpstr>
      <vt:lpstr>2_Custom Design</vt:lpstr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Michael Anderson</dc:creator>
  <cp:lastModifiedBy>Michael Anderson</cp:lastModifiedBy>
  <cp:revision>2</cp:revision>
  <dcterms:created xsi:type="dcterms:W3CDTF">2026-02-25T17:05:53Z</dcterms:created>
  <dcterms:modified xsi:type="dcterms:W3CDTF">2026-04-21T13:59:05Z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0x0101002DAF020D7BD07041A99ECB0738E5219C</vt:lpwstr>
  </property>
  <property fmtid="{D5CDD505-2E9C-101B-9397-08002B2CF9AE}" pid="3" name="MediaServiceImageTags">
    <vt:lpwstr/>
  </property>
  <property fmtid="{D5CDD505-2E9C-101B-9397-08002B2CF9AE}" pid="4" name="MSIP_Label_defa4170-0d19-0005-0004-bc88714345d2_Enabled">
    <vt:lpwstr>true</vt:lpwstr>
  </property>
  <property fmtid="{D5CDD505-2E9C-101B-9397-08002B2CF9AE}" pid="5" name="MSIP_Label_defa4170-0d19-0005-0004-bc88714345d2_SetDate">
    <vt:lpwstr>2026-04-14T09:25:38Z</vt:lpwstr>
  </property>
  <property fmtid="{D5CDD505-2E9C-101B-9397-08002B2CF9AE}" pid="6" name="MSIP_Label_defa4170-0d19-0005-0004-bc88714345d2_Method">
    <vt:lpwstr>Standard</vt:lpwstr>
  </property>
  <property fmtid="{D5CDD505-2E9C-101B-9397-08002B2CF9AE}" pid="7" name="MSIP_Label_defa4170-0d19-0005-0004-bc88714345d2_Name">
    <vt:lpwstr>defa4170-0d19-0005-0004-bc88714345d2</vt:lpwstr>
  </property>
  <property fmtid="{D5CDD505-2E9C-101B-9397-08002B2CF9AE}" pid="8" name="MSIP_Label_defa4170-0d19-0005-0004-bc88714345d2_SiteId">
    <vt:lpwstr>35ae3b4b-9ab6-42f8-956a-5d3541f8e40f</vt:lpwstr>
  </property>
  <property fmtid="{D5CDD505-2E9C-101B-9397-08002B2CF9AE}" pid="9" name="MSIP_Label_defa4170-0d19-0005-0004-bc88714345d2_ActionId">
    <vt:lpwstr>c1e0bc4e-061b-4399-8581-b711ec9045fe</vt:lpwstr>
  </property>
  <property fmtid="{D5CDD505-2E9C-101B-9397-08002B2CF9AE}" pid="10" name="MSIP_Label_defa4170-0d19-0005-0004-bc88714345d2_ContentBits">
    <vt:lpwstr>0</vt:lpwstr>
  </property>
  <property fmtid="{D5CDD505-2E9C-101B-9397-08002B2CF9AE}" pid="11" name="MSIP_Label_defa4170-0d19-0005-0004-bc88714345d2_Tag">
    <vt:lpwstr>10, 3, 0, 1</vt:lpwstr>
  </property>
</Properties>
</file>